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64" r:id="rId5"/>
    <p:sldId id="257" r:id="rId6"/>
    <p:sldId id="265" r:id="rId7"/>
    <p:sldId id="262" r:id="rId8"/>
    <p:sldId id="263" r:id="rId9"/>
    <p:sldId id="267" r:id="rId10"/>
    <p:sldId id="258" r:id="rId11"/>
    <p:sldId id="259" r:id="rId12"/>
    <p:sldId id="260" r:id="rId13"/>
    <p:sldId id="261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9" d="100"/>
          <a:sy n="49" d="100"/>
        </p:scale>
        <p:origin x="66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7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2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174F3-AEC1-47A2-AA3B-16334B3E1A3B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92963"/>
          </a:xfrm>
        </p:spPr>
        <p:txBody>
          <a:bodyPr>
            <a:normAutofit/>
          </a:bodyPr>
          <a:lstStyle/>
          <a:p>
            <a:r>
              <a:rPr lang="en-US" dirty="0"/>
              <a:t>Do Drug Combinations that Show Similar Activities also Show Similar </a:t>
            </a:r>
            <a:r>
              <a:rPr lang="en-US" dirty="0" smtClean="0"/>
              <a:t>Synergies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5326"/>
            <a:ext cx="9144000" cy="942474"/>
          </a:xfrm>
        </p:spPr>
        <p:txBody>
          <a:bodyPr/>
          <a:lstStyle/>
          <a:p>
            <a:r>
              <a:rPr lang="en-US" dirty="0" smtClean="0"/>
              <a:t>Update 7/21/17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6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79" y="0"/>
            <a:ext cx="10074443" cy="11389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RMSE for the Three Assays- </a:t>
            </a:r>
            <a:br>
              <a:rPr lang="en-US" sz="3600" dirty="0" smtClean="0"/>
            </a:br>
            <a:r>
              <a:rPr lang="en-US" sz="3600" dirty="0" smtClean="0"/>
              <a:t>Similarity of Response Matrices and Synergy Matrices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134717"/>
              </p:ext>
            </p:extLst>
          </p:nvPr>
        </p:nvGraphicFramePr>
        <p:xfrm>
          <a:off x="1783588" y="1138991"/>
          <a:ext cx="8624824" cy="5749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3588" y="1138991"/>
                        <a:ext cx="8624824" cy="5749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1" y="0"/>
            <a:ext cx="10042358" cy="110690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Syrjala</a:t>
            </a:r>
            <a:r>
              <a:rPr lang="en-US" sz="3600" dirty="0" smtClean="0"/>
              <a:t> Distance for the Three Assays- </a:t>
            </a:r>
            <a:br>
              <a:rPr lang="en-US" sz="3600" dirty="0" smtClean="0"/>
            </a:br>
            <a:r>
              <a:rPr lang="en-US" sz="3600" dirty="0" smtClean="0"/>
              <a:t>Similarity of Response Matrices and Synergy Matrices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431308"/>
              </p:ext>
            </p:extLst>
          </p:nvPr>
        </p:nvGraphicFramePr>
        <p:xfrm>
          <a:off x="1782317" y="1106424"/>
          <a:ext cx="8627365" cy="5751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2317" y="1106424"/>
                        <a:ext cx="8627365" cy="5751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20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931" y="424903"/>
            <a:ext cx="3862137" cy="870116"/>
          </a:xfrm>
        </p:spPr>
        <p:txBody>
          <a:bodyPr>
            <a:normAutofit/>
          </a:bodyPr>
          <a:lstStyle/>
          <a:p>
            <a:r>
              <a:rPr lang="en-US" dirty="0" smtClean="0"/>
              <a:t>A Correlation?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26804"/>
              </p:ext>
            </p:extLst>
          </p:nvPr>
        </p:nvGraphicFramePr>
        <p:xfrm>
          <a:off x="38100" y="1567735"/>
          <a:ext cx="12115800" cy="432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Acrobat Document" r:id="rId3" imgW="9601035" imgH="3428779" progId="Acrobat.Document.11">
                  <p:embed/>
                </p:oleObj>
              </mc:Choice>
              <mc:Fallback>
                <p:oleObj name="Acrobat Document" r:id="rId3" imgW="9601035" imgH="34287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" y="1567735"/>
                        <a:ext cx="12115800" cy="4327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17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7" y="172620"/>
            <a:ext cx="10515600" cy="1006475"/>
          </a:xfrm>
        </p:spPr>
        <p:txBody>
          <a:bodyPr/>
          <a:lstStyle/>
          <a:p>
            <a:r>
              <a:rPr lang="en-US" dirty="0" smtClean="0"/>
              <a:t>Larger View of One of the Assays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323880"/>
              </p:ext>
            </p:extLst>
          </p:nvPr>
        </p:nvGraphicFramePr>
        <p:xfrm>
          <a:off x="3108157" y="914400"/>
          <a:ext cx="59436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8157" y="914400"/>
                        <a:ext cx="59436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5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Discordant Pairs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628230"/>
              </p:ext>
            </p:extLst>
          </p:nvPr>
        </p:nvGraphicFramePr>
        <p:xfrm>
          <a:off x="38100" y="1690688"/>
          <a:ext cx="121158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Acrobat Document" r:id="rId3" imgW="9258093" imgH="3086100" progId="Acrobat.Document.11">
                  <p:embed/>
                </p:oleObj>
              </mc:Choice>
              <mc:Fallback>
                <p:oleObj name="Acrobat Document" r:id="rId3" imgW="9258093" imgH="30861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" y="1690688"/>
                        <a:ext cx="121158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97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95" y="1825625"/>
            <a:ext cx="512064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4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20" y="1825625"/>
            <a:ext cx="4706989" cy="4706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29" y="1825625"/>
            <a:ext cx="4706989" cy="470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06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Why Assay 6410?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- Smaller size (</a:t>
            </a:r>
            <a:r>
              <a:rPr lang="en-US" dirty="0" smtClean="0">
                <a:solidFill>
                  <a:schemeClr val="tx1"/>
                </a:solidFill>
              </a:rPr>
              <a:t>24 combinations of 2 drugs)- </a:t>
            </a:r>
            <a:r>
              <a:rPr lang="en-US" dirty="0" smtClean="0">
                <a:solidFill>
                  <a:schemeClr val="tx1"/>
                </a:solidFill>
              </a:rPr>
              <a:t>helpful for quickly trying out and fixing functions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- Has a few “medium” and “bad” matrices- functions have to work with them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218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55193" cy="2009107"/>
          </a:xfrm>
        </p:spPr>
        <p:txBody>
          <a:bodyPr>
            <a:noAutofit/>
          </a:bodyPr>
          <a:lstStyle/>
          <a:p>
            <a:r>
              <a:rPr lang="en-US" sz="3200" dirty="0" smtClean="0"/>
              <a:t>Step 3- Methods to Compute Similarity</a:t>
            </a:r>
            <a:br>
              <a:rPr lang="en-US" sz="3200" dirty="0" smtClean="0"/>
            </a:br>
            <a:r>
              <a:rPr lang="en-US" sz="2800" dirty="0" smtClean="0"/>
              <a:t>(from workflow in project’s google doc)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82779"/>
            <a:ext cx="6455193" cy="35941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Methods (each row is different method)</a:t>
            </a:r>
          </a:p>
          <a:p>
            <a:pPr lvl="1"/>
            <a:r>
              <a:rPr lang="en-US" dirty="0" smtClean="0"/>
              <a:t>RMSE</a:t>
            </a:r>
          </a:p>
          <a:p>
            <a:pPr lvl="1"/>
            <a:r>
              <a:rPr lang="en-US" dirty="0" smtClean="0"/>
              <a:t>Euclidean</a:t>
            </a:r>
          </a:p>
          <a:p>
            <a:pPr lvl="1"/>
            <a:r>
              <a:rPr lang="en-US" dirty="0" smtClean="0"/>
              <a:t>KS Test</a:t>
            </a:r>
          </a:p>
          <a:p>
            <a:pPr lvl="1"/>
            <a:r>
              <a:rPr lang="en-US" dirty="0" err="1" smtClean="0"/>
              <a:t>Syrjala</a:t>
            </a:r>
            <a:r>
              <a:rPr lang="en-US" dirty="0" smtClean="0"/>
              <a:t> Distance</a:t>
            </a:r>
          </a:p>
          <a:p>
            <a:pPr lvl="1"/>
            <a:endParaRPr lang="en-US" dirty="0"/>
          </a:p>
          <a:p>
            <a:r>
              <a:rPr lang="en-US" dirty="0" smtClean="0"/>
              <a:t>Comparing Response Matrices (left column) </a:t>
            </a:r>
          </a:p>
          <a:p>
            <a:r>
              <a:rPr lang="en-US" dirty="0" smtClean="0"/>
              <a:t>Comparing bliss matrices (right column)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8955"/>
              </p:ext>
            </p:extLst>
          </p:nvPr>
        </p:nvGraphicFramePr>
        <p:xfrm>
          <a:off x="7608594" y="0"/>
          <a:ext cx="343000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3" imgW="5486400" imgH="10972690" progId="Acrobat.Document.11">
                  <p:embed/>
                </p:oleObj>
              </mc:Choice>
              <mc:Fallback>
                <p:oleObj name="Acrobat Document" r:id="rId3" imgW="5486400" imgH="1097269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8594" y="0"/>
                        <a:ext cx="343000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4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Step 4- </a:t>
            </a:r>
            <a:r>
              <a:rPr lang="en-US" sz="4000" dirty="0"/>
              <a:t>Explore correlation of single agent similarity with </a:t>
            </a:r>
            <a:r>
              <a:rPr lang="en-US" sz="4000" dirty="0" smtClean="0"/>
              <a:t>combination</a:t>
            </a:r>
            <a:r>
              <a:rPr lang="en-US" sz="4000" dirty="0"/>
              <a:t> </a:t>
            </a:r>
            <a:r>
              <a:rPr lang="en-US" sz="4000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work on later this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1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62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Step 5- Explore similarity of response surfaces vs similarity of synergy surfaces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0" y="1825624"/>
            <a:ext cx="2967789" cy="4690269"/>
          </a:xfrm>
        </p:spPr>
        <p:txBody>
          <a:bodyPr>
            <a:normAutofit/>
          </a:bodyPr>
          <a:lstStyle/>
          <a:p>
            <a:r>
              <a:rPr lang="en-US" dirty="0" smtClean="0"/>
              <a:t>Plotting similarity of synergy matrices ~ similarity of response matrices </a:t>
            </a:r>
          </a:p>
          <a:p>
            <a:r>
              <a:rPr lang="en-US" dirty="0" smtClean="0"/>
              <a:t>Using the 4 different ways (4) of computing similarity</a:t>
            </a:r>
          </a:p>
          <a:p>
            <a:r>
              <a:rPr lang="en-US" dirty="0" smtClean="0"/>
              <a:t>Correlation?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538387"/>
              </p:ext>
            </p:extLst>
          </p:nvPr>
        </p:nvGraphicFramePr>
        <p:xfrm>
          <a:off x="3870158" y="1486694"/>
          <a:ext cx="817245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3" imgW="8915152" imgH="5486179" progId="Acrobat.Document.11">
                  <p:embed/>
                </p:oleObj>
              </mc:Choice>
              <mc:Fallback>
                <p:oleObj name="Acrobat Document" r:id="rId3" imgW="8915152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0158" y="1486694"/>
                        <a:ext cx="817245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9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0" cy="1325563"/>
          </a:xfrm>
        </p:spPr>
        <p:txBody>
          <a:bodyPr/>
          <a:lstStyle/>
          <a:p>
            <a:r>
              <a:rPr lang="en-US" dirty="0" smtClean="0"/>
              <a:t>5.2- Discordant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Points on x axis: where response matrices are different but synergy matrices are similar</a:t>
            </a:r>
            <a:endParaRPr lang="en-US" dirty="0"/>
          </a:p>
          <a:p>
            <a:r>
              <a:rPr lang="en-US" dirty="0" smtClean="0"/>
              <a:t>Points on y axis (opposite of above): where response matrices are similar but synergy matrices are different</a:t>
            </a:r>
          </a:p>
          <a:p>
            <a:r>
              <a:rPr lang="en-US" dirty="0" smtClean="0"/>
              <a:t>Visualization of where all of the discordant pairs- comparing 4 methods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129872"/>
              </p:ext>
            </p:extLst>
          </p:nvPr>
        </p:nvGraphicFramePr>
        <p:xfrm>
          <a:off x="5334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0" y="0"/>
                        <a:ext cx="6858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8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Malaria Assays- 1764, 1763, 1761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6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222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Acrobat Document</vt:lpstr>
      <vt:lpstr>Do Drug Combinations that Show Similar Activities also Show Similar Synergies?</vt:lpstr>
      <vt:lpstr>Recap</vt:lpstr>
      <vt:lpstr>Recap</vt:lpstr>
      <vt:lpstr>Assay 6410</vt:lpstr>
      <vt:lpstr>Step 3- Methods to Compute Similarity (from workflow in project’s google doc)</vt:lpstr>
      <vt:lpstr>Step 4- Explore correlation of single agent similarity with combination similarity</vt:lpstr>
      <vt:lpstr>Step 5- Explore similarity of response surfaces vs similarity of synergy surfaces</vt:lpstr>
      <vt:lpstr>5.2- Discordant Pairs</vt:lpstr>
      <vt:lpstr>Malaria Assays- 1764, 1763, 1761</vt:lpstr>
      <vt:lpstr>RMSE for the Three Assays-  Similarity of Response Matrices and Synergy Matrices</vt:lpstr>
      <vt:lpstr>Syrjala Distance for the Three Assays-  Similarity of Response Matrices and Synergy Matrices</vt:lpstr>
      <vt:lpstr>A Correlation?</vt:lpstr>
      <vt:lpstr>Larger View of One of the Assays</vt:lpstr>
      <vt:lpstr>Discordant Pairs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Sarita (NIH/NCATS) [F]</dc:creator>
  <cp:lastModifiedBy>Lee, Sarita (NIH/NCATS) [F]</cp:lastModifiedBy>
  <cp:revision>18</cp:revision>
  <dcterms:created xsi:type="dcterms:W3CDTF">2017-07-21T14:40:50Z</dcterms:created>
  <dcterms:modified xsi:type="dcterms:W3CDTF">2017-07-25T19:48:55Z</dcterms:modified>
</cp:coreProperties>
</file>